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9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68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376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802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622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933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127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608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06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77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30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67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7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67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45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01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65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D19A2AA-8E54-4153-8C8B-8A6BF7D4298E}" type="datetimeFigureOut">
              <a:rPr lang="pt-BR" smtClean="0"/>
              <a:t>17/06/2024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CA757-9AE6-4F86-9B0A-B9D47B89C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548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C53CB-720B-458A-859D-B981303D9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Consulta de Protocolo </a:t>
            </a:r>
          </a:p>
        </p:txBody>
      </p:sp>
    </p:spTree>
    <p:extLst>
      <p:ext uri="{BB962C8B-B14F-4D97-AF65-F5344CB8AC3E}">
        <p14:creationId xmlns:p14="http://schemas.microsoft.com/office/powerpoint/2010/main" val="401937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ABD47-28D0-42E2-8627-0E0A8406A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55518"/>
          </a:xfrm>
        </p:spPr>
        <p:txBody>
          <a:bodyPr/>
          <a:lstStyle/>
          <a:p>
            <a:pPr algn="ctr"/>
            <a:r>
              <a:rPr lang="pt-BR" sz="1100" dirty="0"/>
              <a:t>No site da ONR, é necessário apenas preencher os dados solicitados. No campo </a:t>
            </a:r>
            <a:r>
              <a:rPr lang="pt-BR" sz="1100" b="1" dirty="0"/>
              <a:t>“Código Verificador” </a:t>
            </a:r>
            <a:r>
              <a:rPr lang="pt-BR" sz="1100" dirty="0"/>
              <a:t>irá preencher com a senha constante no recibo que foi entregue.</a:t>
            </a:r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1E618D9B-9404-4F05-8E15-5BF767BE0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" t="19058" r="6347" b="17462"/>
          <a:stretch/>
        </p:blipFill>
        <p:spPr>
          <a:xfrm>
            <a:off x="830510" y="1197492"/>
            <a:ext cx="6274965" cy="2663504"/>
          </a:xfr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43CBD358-9E87-4EB0-B206-80D9B6E8E4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93" t="4771" r="2420" b="8913"/>
          <a:stretch/>
        </p:blipFill>
        <p:spPr>
          <a:xfrm>
            <a:off x="5348472" y="3961234"/>
            <a:ext cx="6274965" cy="274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343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34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Íon</vt:lpstr>
      <vt:lpstr>Consulta de Protocolo </vt:lpstr>
      <vt:lpstr>No site da ONR, é necessário apenas preencher os dados solicitados. No campo “Código Verificador” irá preencher com a senha constante no recibo que foi entregue.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 de Protocolo</dc:title>
  <dc:creator>Ingrid Godoi</dc:creator>
  <cp:lastModifiedBy>Ingrid Godoi</cp:lastModifiedBy>
  <cp:revision>3</cp:revision>
  <dcterms:created xsi:type="dcterms:W3CDTF">2024-06-11T16:31:10Z</dcterms:created>
  <dcterms:modified xsi:type="dcterms:W3CDTF">2024-06-17T19:24:00Z</dcterms:modified>
</cp:coreProperties>
</file>