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8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9A2AA-8E54-4153-8C8B-8A6BF7D4298E}" type="datetimeFigureOut">
              <a:rPr lang="pt-BR" smtClean="0"/>
              <a:t>17/06/2024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CA757-9AE6-4F86-9B0A-B9D47B89C44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681923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oto Panorâmica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9A2AA-8E54-4153-8C8B-8A6BF7D4298E}" type="datetimeFigureOut">
              <a:rPr lang="pt-BR" smtClean="0"/>
              <a:t>17/06/2024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CA757-9AE6-4F86-9B0A-B9D47B89C44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306835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9A2AA-8E54-4153-8C8B-8A6BF7D4298E}" type="datetimeFigureOut">
              <a:rPr lang="pt-BR" smtClean="0"/>
              <a:t>17/06/2024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CA757-9AE6-4F86-9B0A-B9D47B89C44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013764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pt-BR"/>
              <a:t>Editar estilos de texto Mestre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9A2AA-8E54-4153-8C8B-8A6BF7D4298E}" type="datetimeFigureOut">
              <a:rPr lang="pt-BR" smtClean="0"/>
              <a:t>17/06/2024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CA757-9AE6-4F86-9B0A-B9D47B89C44B}" type="slidenum">
              <a:rPr lang="pt-BR" smtClean="0"/>
              <a:t>‹nº›</a:t>
            </a:fld>
            <a:endParaRPr lang="pt-BR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9780217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9A2AA-8E54-4153-8C8B-8A6BF7D4298E}" type="datetimeFigureOut">
              <a:rPr lang="pt-BR" smtClean="0"/>
              <a:t>17/06/2024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CA757-9AE6-4F86-9B0A-B9D47B89C44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6062290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n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9A2AA-8E54-4153-8C8B-8A6BF7D4298E}" type="datetimeFigureOut">
              <a:rPr lang="pt-BR" smtClean="0"/>
              <a:t>17/06/2024</a:t>
            </a:fld>
            <a:endParaRPr lang="pt-B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CA757-9AE6-4F86-9B0A-B9D47B89C44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6193372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nas de Imag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9A2AA-8E54-4153-8C8B-8A6BF7D4298E}" type="datetimeFigureOut">
              <a:rPr lang="pt-BR" smtClean="0"/>
              <a:t>17/06/2024</a:t>
            </a:fld>
            <a:endParaRPr lang="pt-B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CA757-9AE6-4F86-9B0A-B9D47B89C44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4512748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9A2AA-8E54-4153-8C8B-8A6BF7D4298E}" type="datetimeFigureOut">
              <a:rPr lang="pt-BR" smtClean="0"/>
              <a:t>17/06/2024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CA757-9AE6-4F86-9B0A-B9D47B89C44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4660811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9A2AA-8E54-4153-8C8B-8A6BF7D4298E}" type="datetimeFigureOut">
              <a:rPr lang="pt-BR" smtClean="0"/>
              <a:t>17/06/2024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CA757-9AE6-4F86-9B0A-B9D47B89C44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400647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9A2AA-8E54-4153-8C8B-8A6BF7D4298E}" type="datetimeFigureOut">
              <a:rPr lang="pt-BR" smtClean="0"/>
              <a:t>17/06/2024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CA757-9AE6-4F86-9B0A-B9D47B89C44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897781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9A2AA-8E54-4153-8C8B-8A6BF7D4298E}" type="datetimeFigureOut">
              <a:rPr lang="pt-BR" smtClean="0"/>
              <a:t>17/06/2024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CA757-9AE6-4F86-9B0A-B9D47B89C44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783035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9A2AA-8E54-4153-8C8B-8A6BF7D4298E}" type="datetimeFigureOut">
              <a:rPr lang="pt-BR" smtClean="0"/>
              <a:t>17/06/2024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CA757-9AE6-4F86-9B0A-B9D47B89C44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706738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9A2AA-8E54-4153-8C8B-8A6BF7D4298E}" type="datetimeFigureOut">
              <a:rPr lang="pt-BR" smtClean="0"/>
              <a:t>17/06/2024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CA757-9AE6-4F86-9B0A-B9D47B89C44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587696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9A2AA-8E54-4153-8C8B-8A6BF7D4298E}" type="datetimeFigureOut">
              <a:rPr lang="pt-BR" smtClean="0"/>
              <a:t>17/06/2024</a:t>
            </a:fld>
            <a:endParaRPr lang="pt-BR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CA757-9AE6-4F86-9B0A-B9D47B89C44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486729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9A2AA-8E54-4153-8C8B-8A6BF7D4298E}" type="datetimeFigureOut">
              <a:rPr lang="pt-BR" smtClean="0"/>
              <a:t>17/06/2024</a:t>
            </a:fld>
            <a:endParaRPr lang="pt-BR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CA757-9AE6-4F86-9B0A-B9D47B89C44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134572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9A2AA-8E54-4153-8C8B-8A6BF7D4298E}" type="datetimeFigureOut">
              <a:rPr lang="pt-BR" smtClean="0"/>
              <a:t>17/06/2024</a:t>
            </a:fld>
            <a:endParaRPr lang="pt-BR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CA757-9AE6-4F86-9B0A-B9D47B89C44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970197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9A2AA-8E54-4153-8C8B-8A6BF7D4298E}" type="datetimeFigureOut">
              <a:rPr lang="pt-BR" smtClean="0"/>
              <a:t>17/06/2024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CA757-9AE6-4F86-9B0A-B9D47B89C44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166522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7D19A2AA-8E54-4153-8C8B-8A6BF7D4298E}" type="datetimeFigureOut">
              <a:rPr lang="pt-BR" smtClean="0"/>
              <a:t>17/06/2024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7CA757-9AE6-4F86-9B0A-B9D47B89C44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4054863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  <p:sldLayoutId id="2147483710" r:id="rId14"/>
    <p:sldLayoutId id="2147483711" r:id="rId15"/>
    <p:sldLayoutId id="2147483712" r:id="rId16"/>
    <p:sldLayoutId id="2147483713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47C53CB-720B-458A-859D-B981303D9F4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b="1" dirty="0"/>
              <a:t>Consulta de Protocolo </a:t>
            </a:r>
          </a:p>
        </p:txBody>
      </p:sp>
    </p:spTree>
    <p:extLst>
      <p:ext uri="{BB962C8B-B14F-4D97-AF65-F5344CB8AC3E}">
        <p14:creationId xmlns:p14="http://schemas.microsoft.com/office/powerpoint/2010/main" val="40193737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C4ABD47-28D0-42E2-8627-0E0A8406A4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555518"/>
          </a:xfrm>
        </p:spPr>
        <p:txBody>
          <a:bodyPr/>
          <a:lstStyle/>
          <a:p>
            <a:pPr algn="ctr"/>
            <a:r>
              <a:rPr lang="pt-BR" sz="1100" dirty="0"/>
              <a:t>No site da ONR, é necessário apenas preencher os dados solicitados. No campo </a:t>
            </a:r>
            <a:r>
              <a:rPr lang="pt-BR" sz="1100" b="1" dirty="0"/>
              <a:t>“Código Verificador” </a:t>
            </a:r>
            <a:r>
              <a:rPr lang="pt-BR" sz="1100" dirty="0"/>
              <a:t>irá preencher com a senha constante no recibo que foi entregue.</a:t>
            </a:r>
          </a:p>
        </p:txBody>
      </p:sp>
      <p:pic>
        <p:nvPicPr>
          <p:cNvPr id="9" name="Espaço Reservado para Conteúdo 8">
            <a:extLst>
              <a:ext uri="{FF2B5EF4-FFF2-40B4-BE49-F238E27FC236}">
                <a16:creationId xmlns:a16="http://schemas.microsoft.com/office/drawing/2014/main" id="{1E618D9B-9404-4F05-8E15-5BF767BE098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595" t="19058" r="6347" b="17462"/>
          <a:stretch/>
        </p:blipFill>
        <p:spPr>
          <a:xfrm>
            <a:off x="830510" y="1197492"/>
            <a:ext cx="6274965" cy="2663504"/>
          </a:xfrm>
        </p:spPr>
      </p:pic>
      <p:pic>
        <p:nvPicPr>
          <p:cNvPr id="11" name="Imagem 10">
            <a:extLst>
              <a:ext uri="{FF2B5EF4-FFF2-40B4-BE49-F238E27FC236}">
                <a16:creationId xmlns:a16="http://schemas.microsoft.com/office/drawing/2014/main" id="{43CBD358-9E87-4EB0-B206-80D9B6E8E41D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3793" t="4771" r="2420" b="8913"/>
          <a:stretch/>
        </p:blipFill>
        <p:spPr>
          <a:xfrm>
            <a:off x="5348472" y="3961234"/>
            <a:ext cx="6274965" cy="27457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834369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Íon">
  <a:themeElements>
    <a:clrScheme name="Í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Í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Í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11</TotalTime>
  <Words>34</Words>
  <Application>Microsoft Office PowerPoint</Application>
  <PresentationFormat>Widescreen</PresentationFormat>
  <Paragraphs>2</Paragraphs>
  <Slides>2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</vt:i4>
      </vt:variant>
    </vt:vector>
  </HeadingPairs>
  <TitlesOfParts>
    <vt:vector size="6" baseType="lpstr">
      <vt:lpstr>Arial</vt:lpstr>
      <vt:lpstr>Century Gothic</vt:lpstr>
      <vt:lpstr>Wingdings 3</vt:lpstr>
      <vt:lpstr>Íon</vt:lpstr>
      <vt:lpstr>Consulta de Protocolo </vt:lpstr>
      <vt:lpstr>No site da ONR, é necessário apenas preencher os dados solicitados. No campo “Código Verificador” irá preencher com a senha constante no recibo que foi entregue.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Consulta de Protocolo</dc:title>
  <dc:creator>Ingrid Godoi</dc:creator>
  <cp:lastModifiedBy>Ingrid Godoi</cp:lastModifiedBy>
  <cp:revision>3</cp:revision>
  <dcterms:created xsi:type="dcterms:W3CDTF">2024-06-11T16:31:10Z</dcterms:created>
  <dcterms:modified xsi:type="dcterms:W3CDTF">2024-06-17T19:24:00Z</dcterms:modified>
</cp:coreProperties>
</file>